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>
                  <c:v>5880167</c:v>
                </c:pt>
                <c:pt idx="8">
                  <c:v>3885247</c:v>
                </c:pt>
                <c:pt idx="9">
                  <c:v>5243988</c:v>
                </c:pt>
                <c:pt idx="10">
                  <c:v>4047771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209638</c:v>
                </c:pt>
                <c:pt idx="1">
                  <c:v>385427</c:v>
                </c:pt>
                <c:pt idx="2">
                  <c:v>417441</c:v>
                </c:pt>
                <c:pt idx="3">
                  <c:v>340357</c:v>
                </c:pt>
                <c:pt idx="4">
                  <c:v>371664</c:v>
                </c:pt>
                <c:pt idx="5">
                  <c:v>183685</c:v>
                </c:pt>
                <c:pt idx="6">
                  <c:v>73517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244002</c:v>
                </c:pt>
                <c:pt idx="1">
                  <c:v>270941</c:v>
                </c:pt>
                <c:pt idx="2">
                  <c:v>322859</c:v>
                </c:pt>
                <c:pt idx="3">
                  <c:v>307054</c:v>
                </c:pt>
                <c:pt idx="4">
                  <c:v>344680</c:v>
                </c:pt>
                <c:pt idx="5">
                  <c:v>182488</c:v>
                </c:pt>
                <c:pt idx="6">
                  <c:v>74566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407921</c:v>
                </c:pt>
                <c:pt idx="1">
                  <c:v>683420</c:v>
                </c:pt>
                <c:pt idx="2">
                  <c:v>806855</c:v>
                </c:pt>
                <c:pt idx="3">
                  <c:v>699299</c:v>
                </c:pt>
                <c:pt idx="4">
                  <c:v>709676</c:v>
                </c:pt>
                <c:pt idx="5">
                  <c:v>353905</c:v>
                </c:pt>
                <c:pt idx="6">
                  <c:v>130636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492892</c:v>
                </c:pt>
                <c:pt idx="1">
                  <c:v>500141</c:v>
                </c:pt>
                <c:pt idx="2">
                  <c:v>623129</c:v>
                </c:pt>
                <c:pt idx="3">
                  <c:v>638132</c:v>
                </c:pt>
                <c:pt idx="4">
                  <c:v>661471</c:v>
                </c:pt>
                <c:pt idx="5">
                  <c:v>354044</c:v>
                </c:pt>
                <c:pt idx="6">
                  <c:v>132151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1809983</c:v>
                </c:pt>
                <c:pt idx="1">
                  <c:v>1981729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1655370</c:v>
                </c:pt>
                <c:pt idx="1">
                  <c:v>1746590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>
                  <c:v>14233</c:v>
                </c:pt>
                <c:pt idx="8">
                  <c:v>12251</c:v>
                </c:pt>
                <c:pt idx="9">
                  <c:v>14446</c:v>
                </c:pt>
                <c:pt idx="10">
                  <c:v>10793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싱가포르</c:v>
                </c:pt>
                <c:pt idx="4">
                  <c:v>베트남</c:v>
                </c:pt>
                <c:pt idx="5">
                  <c:v>인도네시아</c:v>
                </c:pt>
                <c:pt idx="6">
                  <c:v>대만</c:v>
                </c:pt>
                <c:pt idx="7">
                  <c:v>타이</c:v>
                </c:pt>
                <c:pt idx="8">
                  <c:v>홍콩</c:v>
                </c:pt>
                <c:pt idx="9">
                  <c:v>미국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2700</c:v>
                </c:pt>
                <c:pt idx="1">
                  <c:v>99</c:v>
                </c:pt>
                <c:pt idx="2">
                  <c:v>94</c:v>
                </c:pt>
                <c:pt idx="3">
                  <c:v>129</c:v>
                </c:pt>
                <c:pt idx="4">
                  <c:v>125</c:v>
                </c:pt>
                <c:pt idx="5">
                  <c:v>293</c:v>
                </c:pt>
                <c:pt idx="6">
                  <c:v>18</c:v>
                </c:pt>
                <c:pt idx="7">
                  <c:v>22</c:v>
                </c:pt>
                <c:pt idx="8">
                  <c:v>3</c:v>
                </c:pt>
                <c:pt idx="9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말레이시아</c:v>
                </c:pt>
                <c:pt idx="3">
                  <c:v>싱가포르</c:v>
                </c:pt>
                <c:pt idx="4">
                  <c:v>베트남</c:v>
                </c:pt>
                <c:pt idx="5">
                  <c:v>인도네시아</c:v>
                </c:pt>
                <c:pt idx="6">
                  <c:v>대만</c:v>
                </c:pt>
                <c:pt idx="7">
                  <c:v>타이</c:v>
                </c:pt>
                <c:pt idx="8">
                  <c:v>홍콩</c:v>
                </c:pt>
                <c:pt idx="9">
                  <c:v>미국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2463</c:v>
                </c:pt>
                <c:pt idx="1">
                  <c:v>1821</c:v>
                </c:pt>
                <c:pt idx="2">
                  <c:v>1054</c:v>
                </c:pt>
                <c:pt idx="3">
                  <c:v>824</c:v>
                </c:pt>
                <c:pt idx="4">
                  <c:v>742</c:v>
                </c:pt>
                <c:pt idx="5">
                  <c:v>487</c:v>
                </c:pt>
                <c:pt idx="6">
                  <c:v>453</c:v>
                </c:pt>
                <c:pt idx="7">
                  <c:v>438</c:v>
                </c:pt>
                <c:pt idx="8">
                  <c:v>437</c:v>
                </c:pt>
                <c:pt idx="9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>
                  <c:v>3359991</c:v>
                </c:pt>
                <c:pt idx="8">
                  <c:v>2222907</c:v>
                </c:pt>
                <c:pt idx="9">
                  <c:v>3137637</c:v>
                </c:pt>
                <c:pt idx="10">
                  <c:v>2354288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159334</c:v>
                </c:pt>
                <c:pt idx="1">
                  <c:v>180214</c:v>
                </c:pt>
                <c:pt idx="2">
                  <c:v>275851</c:v>
                </c:pt>
                <c:pt idx="3">
                  <c:v>241439</c:v>
                </c:pt>
                <c:pt idx="4">
                  <c:v>213848</c:v>
                </c:pt>
                <c:pt idx="5">
                  <c:v>115101</c:v>
                </c:pt>
                <c:pt idx="6">
                  <c:v>41318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209702</c:v>
                </c:pt>
                <c:pt idx="1">
                  <c:v>137195</c:v>
                </c:pt>
                <c:pt idx="2">
                  <c:v>197072</c:v>
                </c:pt>
                <c:pt idx="3">
                  <c:v>220522</c:v>
                </c:pt>
                <c:pt idx="4">
                  <c:v>200069</c:v>
                </c:pt>
                <c:pt idx="5">
                  <c:v>116077</c:v>
                </c:pt>
                <c:pt idx="6">
                  <c:v>41634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170348</c:v>
                </c:pt>
                <c:pt idx="1">
                  <c:v>230231</c:v>
                </c:pt>
                <c:pt idx="2">
                  <c:v>309273</c:v>
                </c:pt>
                <c:pt idx="3">
                  <c:v>249101</c:v>
                </c:pt>
                <c:pt idx="4">
                  <c:v>271173</c:v>
                </c:pt>
                <c:pt idx="5">
                  <c:v>136806</c:v>
                </c:pt>
                <c:pt idx="6">
                  <c:v>54532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197154</c:v>
                </c:pt>
                <c:pt idx="1">
                  <c:v>156475</c:v>
                </c:pt>
                <c:pt idx="2">
                  <c:v>221636</c:v>
                </c:pt>
                <c:pt idx="3">
                  <c:v>219352</c:v>
                </c:pt>
                <c:pt idx="4">
                  <c:v>247066</c:v>
                </c:pt>
                <c:pt idx="5">
                  <c:v>135585</c:v>
                </c:pt>
                <c:pt idx="6">
                  <c:v>54749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329682</c:v>
                </c:pt>
                <c:pt idx="1">
                  <c:v>410445</c:v>
                </c:pt>
                <c:pt idx="2">
                  <c:v>585124</c:v>
                </c:pt>
                <c:pt idx="3">
                  <c:v>490540</c:v>
                </c:pt>
                <c:pt idx="4">
                  <c:v>485021</c:v>
                </c:pt>
                <c:pt idx="5">
                  <c:v>251907</c:v>
                </c:pt>
                <c:pt idx="6">
                  <c:v>95850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406856</c:v>
                </c:pt>
                <c:pt idx="1">
                  <c:v>293670</c:v>
                </c:pt>
                <c:pt idx="2">
                  <c:v>418708</c:v>
                </c:pt>
                <c:pt idx="3">
                  <c:v>439874</c:v>
                </c:pt>
                <c:pt idx="4">
                  <c:v>447135</c:v>
                </c:pt>
                <c:pt idx="5">
                  <c:v>251662</c:v>
                </c:pt>
                <c:pt idx="6">
                  <c:v>96383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1227105</c:v>
                </c:pt>
                <c:pt idx="1">
                  <c:v>1421464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1122271</c:v>
                </c:pt>
                <c:pt idx="1">
                  <c:v>1232017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245431</c:v>
                </c:pt>
                <c:pt idx="1">
                  <c:v>341198</c:v>
                </c:pt>
                <c:pt idx="2">
                  <c:v>464090</c:v>
                </c:pt>
                <c:pt idx="3">
                  <c:v>423964</c:v>
                </c:pt>
                <c:pt idx="4">
                  <c:v>388071</c:v>
                </c:pt>
                <c:pt idx="5">
                  <c:v>198341</c:v>
                </c:pt>
                <c:pt idx="6">
                  <c:v>68203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307488</c:v>
                </c:pt>
                <c:pt idx="1">
                  <c:v>269752</c:v>
                </c:pt>
                <c:pt idx="2">
                  <c:v>359803</c:v>
                </c:pt>
                <c:pt idx="3">
                  <c:v>397340</c:v>
                </c:pt>
                <c:pt idx="4">
                  <c:v>368811</c:v>
                </c:pt>
                <c:pt idx="5">
                  <c:v>201568</c:v>
                </c:pt>
                <c:pt idx="6">
                  <c:v>68885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>
                  <c:v>8004</c:v>
                </c:pt>
                <c:pt idx="8">
                  <c:v>6234</c:v>
                </c:pt>
                <c:pt idx="9">
                  <c:v>13287</c:v>
                </c:pt>
                <c:pt idx="10">
                  <c:v>7624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싱가포르</c:v>
                </c:pt>
                <c:pt idx="3">
                  <c:v>일본</c:v>
                </c:pt>
                <c:pt idx="4">
                  <c:v>베트남</c:v>
                </c:pt>
                <c:pt idx="5">
                  <c:v>말레이시아</c:v>
                </c:pt>
                <c:pt idx="6">
                  <c:v>인도네시아</c:v>
                </c:pt>
                <c:pt idx="7">
                  <c:v>호주</c:v>
                </c:pt>
                <c:pt idx="8">
                  <c:v>홍콩</c:v>
                </c:pt>
                <c:pt idx="9">
                  <c:v>필리핀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1451</c:v>
                </c:pt>
                <c:pt idx="1">
                  <c:v>599</c:v>
                </c:pt>
                <c:pt idx="2">
                  <c:v>108</c:v>
                </c:pt>
                <c:pt idx="3">
                  <c:v>35</c:v>
                </c:pt>
                <c:pt idx="4">
                  <c:v>91</c:v>
                </c:pt>
                <c:pt idx="5">
                  <c:v>38</c:v>
                </c:pt>
                <c:pt idx="6">
                  <c:v>207</c:v>
                </c:pt>
                <c:pt idx="7">
                  <c:v>41</c:v>
                </c:pt>
                <c:pt idx="8">
                  <c:v>2</c:v>
                </c:pt>
                <c:pt idx="9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싱가포르</c:v>
                </c:pt>
                <c:pt idx="3">
                  <c:v>일본</c:v>
                </c:pt>
                <c:pt idx="4">
                  <c:v>베트남</c:v>
                </c:pt>
                <c:pt idx="5">
                  <c:v>말레이시아</c:v>
                </c:pt>
                <c:pt idx="6">
                  <c:v>인도네시아</c:v>
                </c:pt>
                <c:pt idx="7">
                  <c:v>호주</c:v>
                </c:pt>
                <c:pt idx="8">
                  <c:v>홍콩</c:v>
                </c:pt>
                <c:pt idx="9">
                  <c:v>필리핀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1341</c:v>
                </c:pt>
                <c:pt idx="1">
                  <c:v>814</c:v>
                </c:pt>
                <c:pt idx="2">
                  <c:v>700</c:v>
                </c:pt>
                <c:pt idx="3">
                  <c:v>622</c:v>
                </c:pt>
                <c:pt idx="4">
                  <c:v>524</c:v>
                </c:pt>
                <c:pt idx="5">
                  <c:v>412</c:v>
                </c:pt>
                <c:pt idx="6">
                  <c:v>354</c:v>
                </c:pt>
                <c:pt idx="7">
                  <c:v>332</c:v>
                </c:pt>
                <c:pt idx="8">
                  <c:v>300</c:v>
                </c:pt>
                <c:pt idx="9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258587</c:v>
                </c:pt>
                <c:pt idx="1">
                  <c:v>438780</c:v>
                </c:pt>
                <c:pt idx="2">
                  <c:v>498875</c:v>
                </c:pt>
                <c:pt idx="3">
                  <c:v>400598</c:v>
                </c:pt>
                <c:pt idx="4">
                  <c:v>431439</c:v>
                </c:pt>
                <c:pt idx="5">
                  <c:v>217434</c:v>
                </c:pt>
                <c:pt idx="6">
                  <c:v>88004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297517</c:v>
                </c:pt>
                <c:pt idx="1">
                  <c:v>312621</c:v>
                </c:pt>
                <c:pt idx="2">
                  <c:v>386959</c:v>
                </c:pt>
                <c:pt idx="3">
                  <c:v>365772</c:v>
                </c:pt>
                <c:pt idx="4">
                  <c:v>405083</c:v>
                </c:pt>
                <c:pt idx="5">
                  <c:v>216854</c:v>
                </c:pt>
                <c:pt idx="6">
                  <c:v>89316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504018</c:v>
                </c:pt>
                <c:pt idx="1">
                  <c:v>779978</c:v>
                </c:pt>
                <c:pt idx="2">
                  <c:v>962965</c:v>
                </c:pt>
                <c:pt idx="3">
                  <c:v>824561</c:v>
                </c:pt>
                <c:pt idx="4">
                  <c:v>819510</c:v>
                </c:pt>
                <c:pt idx="5">
                  <c:v>415775</c:v>
                </c:pt>
                <c:pt idx="6">
                  <c:v>156207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605005</c:v>
                </c:pt>
                <c:pt idx="1">
                  <c:v>582373</c:v>
                </c:pt>
                <c:pt idx="2">
                  <c:v>746762</c:v>
                </c:pt>
                <c:pt idx="3">
                  <c:v>763112</c:v>
                </c:pt>
                <c:pt idx="4">
                  <c:v>773894</c:v>
                </c:pt>
                <c:pt idx="5">
                  <c:v>418423</c:v>
                </c:pt>
                <c:pt idx="6">
                  <c:v>158201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2129298</c:v>
                </c:pt>
                <c:pt idx="1">
                  <c:v>2333717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11월</c:v>
                </c:pt>
                <c:pt idx="1">
                  <c:v>2022년 11월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1973647</c:v>
                </c:pt>
                <c:pt idx="1">
                  <c:v>2074122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>
                  <c:v>22237</c:v>
                </c:pt>
                <c:pt idx="8">
                  <c:v>18485</c:v>
                </c:pt>
                <c:pt idx="9">
                  <c:v>27733</c:v>
                </c:pt>
                <c:pt idx="10">
                  <c:v>18417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싱가포르</c:v>
                </c:pt>
                <c:pt idx="3">
                  <c:v>말레이시아</c:v>
                </c:pt>
                <c:pt idx="4">
                  <c:v>베트남</c:v>
                </c:pt>
                <c:pt idx="5">
                  <c:v>미국</c:v>
                </c:pt>
                <c:pt idx="6">
                  <c:v>인도네시아</c:v>
                </c:pt>
                <c:pt idx="7">
                  <c:v>홍콩</c:v>
                </c:pt>
                <c:pt idx="8">
                  <c:v>필리핀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4151</c:v>
                </c:pt>
                <c:pt idx="1">
                  <c:v>134</c:v>
                </c:pt>
                <c:pt idx="2">
                  <c:v>237</c:v>
                </c:pt>
                <c:pt idx="3">
                  <c:v>132</c:v>
                </c:pt>
                <c:pt idx="4">
                  <c:v>216</c:v>
                </c:pt>
                <c:pt idx="5">
                  <c:v>879</c:v>
                </c:pt>
                <c:pt idx="6">
                  <c:v>500</c:v>
                </c:pt>
                <c:pt idx="7">
                  <c:v>5</c:v>
                </c:pt>
                <c:pt idx="8">
                  <c:v>670</c:v>
                </c:pt>
                <c:pt idx="9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싱가포르</c:v>
                </c:pt>
                <c:pt idx="3">
                  <c:v>말레이시아</c:v>
                </c:pt>
                <c:pt idx="4">
                  <c:v>베트남</c:v>
                </c:pt>
                <c:pt idx="5">
                  <c:v>미국</c:v>
                </c:pt>
                <c:pt idx="6">
                  <c:v>인도네시아</c:v>
                </c:pt>
                <c:pt idx="7">
                  <c:v>홍콩</c:v>
                </c:pt>
                <c:pt idx="8">
                  <c:v>필리핀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3804</c:v>
                </c:pt>
                <c:pt idx="1">
                  <c:v>2443</c:v>
                </c:pt>
                <c:pt idx="2">
                  <c:v>1524</c:v>
                </c:pt>
                <c:pt idx="3">
                  <c:v>1466</c:v>
                </c:pt>
                <c:pt idx="4">
                  <c:v>1266</c:v>
                </c:pt>
                <c:pt idx="5">
                  <c:v>1247</c:v>
                </c:pt>
                <c:pt idx="6">
                  <c:v>841</c:v>
                </c:pt>
                <c:pt idx="7">
                  <c:v>737</c:v>
                </c:pt>
                <c:pt idx="8">
                  <c:v>708</c:v>
                </c:pt>
                <c:pt idx="9">
                  <c:v>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>
                  <c:v>4871843</c:v>
                </c:pt>
                <c:pt idx="8">
                  <c:v>3225330</c:v>
                </c:pt>
                <c:pt idx="9">
                  <c:v>4373180</c:v>
                </c:pt>
                <c:pt idx="10">
                  <c:v>3401960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198283</c:v>
                </c:pt>
                <c:pt idx="1">
                  <c:v>297993</c:v>
                </c:pt>
                <c:pt idx="2">
                  <c:v>389414</c:v>
                </c:pt>
                <c:pt idx="3">
                  <c:v>358942</c:v>
                </c:pt>
                <c:pt idx="4">
                  <c:v>338012</c:v>
                </c:pt>
                <c:pt idx="5">
                  <c:v>170220</c:v>
                </c:pt>
                <c:pt idx="6">
                  <c:v>57119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248890</c:v>
                </c:pt>
                <c:pt idx="1">
                  <c:v>229200</c:v>
                </c:pt>
                <c:pt idx="2">
                  <c:v>300270</c:v>
                </c:pt>
                <c:pt idx="3">
                  <c:v>331078</c:v>
                </c:pt>
                <c:pt idx="4">
                  <c:v>316791</c:v>
                </c:pt>
                <c:pt idx="5">
                  <c:v>171556</c:v>
                </c:pt>
                <c:pt idx="6">
                  <c:v>57585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14,819,681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11,939,136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10,286,800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8,174,792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16,537,639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18,417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-235,139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3,401,960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1,655,370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1,746,590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-235,139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3,401,960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3,401,960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2,795,863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3,401,960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7,095,914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6,449,258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9,560,183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6,449,258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10,793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-189,447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2,354,288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-189,447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2,354,288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2,354,288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1,761,731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2,354,288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4,843,222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5,792,884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6,334,770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5,792,884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7,624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11,939,136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-1,300,304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-236,038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-120,494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-415,243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8,174,792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16,537,639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-1,300,305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-610,650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-179,809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-259,595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4,047,769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1,973,647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2,074,122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-259,595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-415,246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-216,203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-415,243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4,047,769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970,232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4,047,771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3,271,120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3,036,174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4,047,770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4,047,770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